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0D4C4-7968-DF51-30FA-297922C01F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C04F6D0-B2B3-45F7-6DB2-69CD94351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D5BC88-3937-A881-3538-7C1A4146F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4DD-70CE-4804-A6D1-AF00F93D5992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4519AA-C1F5-FF99-68BF-713C956C1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3C6D4D-8304-313F-AE99-B8242B68A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1E59-913B-466F-83BB-736EA27BF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84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E3A671-5108-5D62-F32A-4266FFFFE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38F6E6-6FEB-5891-E898-1B31B85D6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77285F-1FF7-852E-69D1-F3F7DCF7A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4DD-70CE-4804-A6D1-AF00F93D5992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64B24C-E62B-7589-C7D1-2BCB0327A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05EC0C-FC86-1FA9-30C0-6EB680E19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1E59-913B-466F-83BB-736EA27BF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69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6307A41-994B-0ACB-0E0D-27E54C4325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DFD91F1-8D21-E376-7347-96E92C953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1C6FA1-2B8F-F7B3-3767-75931270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4DD-70CE-4804-A6D1-AF00F93D5992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B77232-5D2A-08ED-1E85-396DC1B8F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0C3091-E532-E073-87F3-C64C54F48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1E59-913B-466F-83BB-736EA27BF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74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E2D3E6-468D-48FC-2226-AE6B5C461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BB04AC-CE0B-83D9-B31C-BC454A78B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9F767E-1706-833F-33E4-8C44FB0BF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4DD-70CE-4804-A6D1-AF00F93D5992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3C0CD9-F237-6AA4-FD2D-FA1769F36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5ACCFE-5908-194C-122E-85079A297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1E59-913B-466F-83BB-736EA27BF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8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90000A-E619-28B0-799A-BBDEC04D5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133DF5-04EB-13F0-BD6F-DEA62FAA6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8BB486-3C98-BECC-36EB-37108B07D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4DD-70CE-4804-A6D1-AF00F93D5992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0159C1-6761-E300-E918-97F46173F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7D1F5E-E1B4-E56D-DD7B-086AE528C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1E59-913B-466F-83BB-736EA27BF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11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AC956E-8695-A166-4AE3-657B69887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ADFFE3-0120-0F90-DEB5-DF564BD675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80855AE-C704-36EC-70B1-43E662A04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7F837D-01FF-A6A1-BC93-A67A5E7A2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4DD-70CE-4804-A6D1-AF00F93D5992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58641E-AF1B-3118-0F2B-95DCBAAD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FF30E2-9B68-81F3-E2D8-941976F8C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1E59-913B-466F-83BB-736EA27BF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162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31E083-90A8-1F2E-3A8D-73415454A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3ACFF5-A1D2-163D-64FA-C6057668D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5E4349-80AB-FC4C-30E2-B16DE060E3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002679E-1E02-87E3-948A-EAC43E307B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D870131-CEE0-8221-CBA1-D7F7F4E0BE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B9048EC-995D-0ACD-BAED-0AFB0496E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4DD-70CE-4804-A6D1-AF00F93D5992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4E075B3-7EAA-F3E4-520D-02FFE6F05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CE21297-22FD-62D1-AF97-45DD9629B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1E59-913B-466F-83BB-736EA27BF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8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A3F1E6-5A75-BCF4-A890-D06563F3B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AB38BA6-34A7-7764-43BC-C6BC25F86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4DD-70CE-4804-A6D1-AF00F93D5992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3597FA-FDBC-4995-D9F5-6D87C74C3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C840640-8EC8-46AE-7FDF-AD77AE3DA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1E59-913B-466F-83BB-736EA27BF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28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A530E40-F0B4-1350-A2D8-71F41860F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4DD-70CE-4804-A6D1-AF00F93D5992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D7D5739-5822-1A85-7F82-105BC605A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70BD141-12E1-429F-0460-63D2D30F8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1E59-913B-466F-83BB-736EA27BF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37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1188FE-5BB7-B5F3-B5E1-C76325DED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FA60B8-2B78-A308-5A8C-9AC8DDEB9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D4D690-1383-C992-FBBA-00CF549A8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E17F1E-53F3-61DF-D1F0-B60DFA223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4DD-70CE-4804-A6D1-AF00F93D5992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EC10582-11BE-A9B5-78F2-0E1D86CB4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64D27F-E44C-D9F0-A8DA-BAB534E15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1E59-913B-466F-83BB-736EA27BF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42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3DDE69-F915-E470-B51F-594A554C2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36A2AB3-1CB3-961E-CBD4-5CF52D3D76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CEE6CE3-1805-F2A6-62F8-FE235D191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F76D62-C072-CF82-B583-B653B496B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4DD-70CE-4804-A6D1-AF00F93D5992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C96E0E-2534-ACA5-B1B5-F288D1C84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89C654-A9BF-C78F-CA0E-4F2F8FDD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1E59-913B-466F-83BB-736EA27BF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23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56C9FDB-5E4B-9A47-B147-77ECCAF1B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8C5A5A-D859-1F2E-F567-D88A1923A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9F42C8-5340-F346-184D-1086D869BB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774DD-70CE-4804-A6D1-AF00F93D5992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4AA2B5-E225-34DE-61D3-B18425C55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7042FB-CC38-66DB-CDE5-F3C5E198D6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31E59-913B-466F-83BB-736EA27BF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77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4203BBDD-416C-6701-16A7-29D1F97EC4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22701"/>
          </a:xfrm>
        </p:spPr>
        <p:txBody>
          <a:bodyPr/>
          <a:lstStyle/>
          <a:p>
            <a:r>
              <a:rPr lang="fr-FR" dirty="0"/>
              <a:t>LABELISATION EDR</a:t>
            </a:r>
          </a:p>
        </p:txBody>
      </p:sp>
      <p:pic>
        <p:nvPicPr>
          <p:cNvPr id="5" name="Image 4" descr="Une image contenant Police, Graphique, capture d’écran, graphisme&#10;&#10;Description générée automatiquement">
            <a:extLst>
              <a:ext uri="{FF2B5EF4-FFF2-40B4-BE49-F238E27FC236}">
                <a16:creationId xmlns:a16="http://schemas.microsoft.com/office/drawing/2014/main" id="{5204B1C1-D951-BF5A-F6C3-D025C5D52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671" y="626005"/>
            <a:ext cx="9164329" cy="2286319"/>
          </a:xfrm>
          <a:prstGeom prst="rect">
            <a:avLst/>
          </a:prstGeom>
        </p:spPr>
      </p:pic>
      <p:sp>
        <p:nvSpPr>
          <p:cNvPr id="6" name="Sous-titre 2">
            <a:extLst>
              <a:ext uri="{FF2B5EF4-FFF2-40B4-BE49-F238E27FC236}">
                <a16:creationId xmlns:a16="http://schemas.microsoft.com/office/drawing/2014/main" id="{9AD5A56E-86BE-B9C8-8402-BEF0D6A8790F}"/>
              </a:ext>
            </a:extLst>
          </p:cNvPr>
          <p:cNvSpPr txBox="1">
            <a:spLocks/>
          </p:cNvSpPr>
          <p:nvPr/>
        </p:nvSpPr>
        <p:spPr>
          <a:xfrm>
            <a:off x="1524000" y="4370664"/>
            <a:ext cx="9144000" cy="1788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algn="just">
              <a:spcAft>
                <a:spcPts val="800"/>
              </a:spcAft>
            </a:pPr>
            <a:endParaRPr lang="fr-FR" sz="1800" b="0" i="0" dirty="0">
              <a:solidFill>
                <a:srgbClr val="222222"/>
              </a:solidFill>
              <a:effectLst/>
              <a:latin typeface="Arial Narrow" panose="020B0606020202030204" pitchFamily="34" charset="0"/>
            </a:endParaRPr>
          </a:p>
          <a:p>
            <a:pPr marL="228600" algn="just">
              <a:spcAft>
                <a:spcPts val="800"/>
              </a:spcAft>
            </a:pPr>
            <a:r>
              <a:rPr lang="fr-FR" sz="1800" b="0" i="0" dirty="0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Label 1 </a:t>
            </a:r>
            <a:r>
              <a:rPr lang="fr-FR" sz="1800" b="0" i="1" dirty="0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étoile</a:t>
            </a:r>
            <a:r>
              <a:rPr lang="fr-FR" sz="1800" b="0" i="0" dirty="0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 : 	La Voulte R, FC Tournon-Tain, RC Lamastre, RC Aubenas-Vals, RC Eyrieux, RC Le Teil, OBCH</a:t>
            </a:r>
            <a:endParaRPr lang="fr-FR" sz="1800" b="0" i="0" dirty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  <a:p>
            <a:pPr marL="228600" algn="just">
              <a:spcAft>
                <a:spcPts val="800"/>
              </a:spcAft>
            </a:pPr>
            <a:r>
              <a:rPr lang="fr-FR" sz="1800" b="0" i="0" dirty="0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Label 2 étoiles : 		Bassin de Crussol, CS Annonay</a:t>
            </a:r>
            <a:endParaRPr lang="fr-FR" sz="1800" b="0" i="0" dirty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Étoile : 5 branches 6">
            <a:extLst>
              <a:ext uri="{FF2B5EF4-FFF2-40B4-BE49-F238E27FC236}">
                <a16:creationId xmlns:a16="http://schemas.microsoft.com/office/drawing/2014/main" id="{553A4473-2B35-4121-3807-AA6B4E3FA643}"/>
              </a:ext>
            </a:extLst>
          </p:cNvPr>
          <p:cNvSpPr/>
          <p:nvPr/>
        </p:nvSpPr>
        <p:spPr>
          <a:xfrm>
            <a:off x="3083861" y="4814453"/>
            <a:ext cx="304800" cy="332494"/>
          </a:xfrm>
          <a:prstGeom prst="star5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oile : 5 branches 7">
            <a:extLst>
              <a:ext uri="{FF2B5EF4-FFF2-40B4-BE49-F238E27FC236}">
                <a16:creationId xmlns:a16="http://schemas.microsoft.com/office/drawing/2014/main" id="{5B31B7EE-40BF-5E50-9A8A-7FE2D8FBABDF}"/>
              </a:ext>
            </a:extLst>
          </p:cNvPr>
          <p:cNvSpPr/>
          <p:nvPr/>
        </p:nvSpPr>
        <p:spPr>
          <a:xfrm>
            <a:off x="3083861" y="5545272"/>
            <a:ext cx="304800" cy="332494"/>
          </a:xfrm>
          <a:prstGeom prst="star5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oile : 5 branches 8">
            <a:extLst>
              <a:ext uri="{FF2B5EF4-FFF2-40B4-BE49-F238E27FC236}">
                <a16:creationId xmlns:a16="http://schemas.microsoft.com/office/drawing/2014/main" id="{20B14EC2-56E0-1136-D348-39B1338B63B8}"/>
              </a:ext>
            </a:extLst>
          </p:cNvPr>
          <p:cNvSpPr/>
          <p:nvPr/>
        </p:nvSpPr>
        <p:spPr>
          <a:xfrm>
            <a:off x="3469343" y="5545272"/>
            <a:ext cx="304800" cy="332494"/>
          </a:xfrm>
          <a:prstGeom prst="star5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1257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40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daniel marhic</dc:creator>
  <cp:lastModifiedBy>daniel marhic</cp:lastModifiedBy>
  <cp:revision>1</cp:revision>
  <cp:lastPrinted>2023-09-11T17:54:30Z</cp:lastPrinted>
  <dcterms:created xsi:type="dcterms:W3CDTF">2023-09-11T17:47:08Z</dcterms:created>
  <dcterms:modified xsi:type="dcterms:W3CDTF">2023-09-11T17:55:03Z</dcterms:modified>
</cp:coreProperties>
</file>